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57" r:id="rId4"/>
    <p:sldId id="348" r:id="rId5"/>
    <p:sldId id="347" r:id="rId6"/>
    <p:sldId id="307" r:id="rId7"/>
    <p:sldId id="349" r:id="rId8"/>
    <p:sldId id="361" r:id="rId9"/>
    <p:sldId id="305" r:id="rId10"/>
    <p:sldId id="358" r:id="rId11"/>
    <p:sldId id="360" r:id="rId12"/>
    <p:sldId id="362" r:id="rId13"/>
    <p:sldId id="364" r:id="rId14"/>
    <p:sldId id="363" r:id="rId15"/>
    <p:sldId id="359" r:id="rId16"/>
    <p:sldId id="365" r:id="rId17"/>
    <p:sldId id="304" r:id="rId18"/>
    <p:sldId id="301" r:id="rId19"/>
    <p:sldId id="303" r:id="rId20"/>
    <p:sldId id="298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7" autoAdjust="0"/>
    <p:restoredTop sz="94660"/>
  </p:normalViewPr>
  <p:slideViewPr>
    <p:cSldViewPr showGuides="1">
      <p:cViewPr varScale="1">
        <p:scale>
          <a:sx n="73" d="100"/>
          <a:sy n="73" d="100"/>
        </p:scale>
        <p:origin x="62" y="264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1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18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17.jpg"/><Relationship Id="rId5" Type="http://schemas.openxmlformats.org/officeDocument/2006/relationships/tags" Target="../tags/tag204.xml"/><Relationship Id="rId10" Type="http://schemas.openxmlformats.org/officeDocument/2006/relationships/image" Target="../media/image16.jpg"/><Relationship Id="rId4" Type="http://schemas.openxmlformats.org/officeDocument/2006/relationships/tags" Target="../tags/tag203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rsky.com/z/civilization6/handbook/" TargetMode="External"/><Relationship Id="rId3" Type="http://schemas.openxmlformats.org/officeDocument/2006/relationships/tags" Target="../tags/tag218.xml"/><Relationship Id="rId7" Type="http://schemas.openxmlformats.org/officeDocument/2006/relationships/hyperlink" Target="https://www.baidu.com/link?url=laDZCEp3cw3xHxUSDyVq1ciB2oP5y_03SufAOEr7abyn9Ap62Cy0hVYjH_5Kl8pO&amp;wd=&amp;eqid=9b41961c00023985000000045f8b1ecc" TargetMode="Externa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https://spring.io/projects/spring-boot" TargetMode="External"/><Relationship Id="rId5" Type="http://schemas.openxmlformats.org/officeDocument/2006/relationships/slideLayout" Target="../slideLayouts/slideLayout18.xml"/><Relationship Id="rId10" Type="http://schemas.openxmlformats.org/officeDocument/2006/relationships/hyperlink" Target="http://bbs.gamersky.com/" TargetMode="External"/><Relationship Id="rId4" Type="http://schemas.openxmlformats.org/officeDocument/2006/relationships/tags" Target="../tags/tag219.xml"/><Relationship Id="rId9" Type="http://schemas.openxmlformats.org/officeDocument/2006/relationships/hyperlink" Target="https://www.gamersky.com/z/mafia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268400"/>
            <a:ext cx="6292686" cy="1054735"/>
          </a:xfr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G01</a:t>
            </a:r>
            <a:r>
              <a:rPr lang="zh-CN" altLang="en-US" dirty="0" smtClean="0"/>
              <a:t>小组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：董思诚  </a:t>
            </a: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组员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 </a:t>
            </a:r>
            <a:r>
              <a:rPr lang="zh-CN" altLang="en-US" sz="2000" spc="150" dirty="0" smtClean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670961" y="2092728"/>
            <a:ext cx="7946094" cy="3929387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</a:t>
            </a:r>
            <a:r>
              <a:rPr lang="zh-CN" altLang="en-US" sz="2000" b="1" dirty="0" smtClean="0">
                <a:latin typeface="+mn-ea"/>
              </a:rPr>
              <a:t>分区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117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</a:t>
            </a:r>
            <a:r>
              <a:rPr lang="zh-CN" altLang="en-US" sz="2000" b="1" dirty="0" smtClean="0">
                <a:latin typeface="+mn-ea"/>
              </a:rPr>
              <a:t>资讯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6" t="28421" r="14563" b="3965"/>
          <a:stretch/>
        </p:blipFill>
        <p:spPr>
          <a:xfrm>
            <a:off x="611560" y="2204864"/>
            <a:ext cx="7607962" cy="3929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258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1187624" y="1988840"/>
            <a:ext cx="6552728" cy="32403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攻略</a:t>
            </a:r>
            <a:r>
              <a:rPr lang="zh-CN" altLang="en-US" sz="2000" b="1" dirty="0" smtClean="0">
                <a:latin typeface="+mn-ea"/>
              </a:rPr>
              <a:t>模块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9839" t="9718" r="12201" b="1088"/>
          <a:stretch/>
        </p:blipFill>
        <p:spPr>
          <a:xfrm>
            <a:off x="787878" y="1953031"/>
            <a:ext cx="7128792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03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实现工具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01" y="1586820"/>
            <a:ext cx="1255189" cy="12551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510804"/>
            <a:ext cx="1136564" cy="11365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00" y="1707010"/>
            <a:ext cx="1050867" cy="1050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/>
        </p:blipFill>
        <p:spPr>
          <a:xfrm>
            <a:off x="3393121" y="3077419"/>
            <a:ext cx="1440424" cy="1008112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5116" y="1876968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数据库</a:t>
            </a:r>
            <a:r>
              <a:rPr lang="en-US" altLang="zh-CN" sz="2000" b="1" dirty="0" smtClean="0">
                <a:latin typeface="+mn-ea"/>
              </a:rPr>
              <a:t>——</a:t>
            </a:r>
            <a:r>
              <a:rPr lang="en-US" altLang="zh-CN" sz="2000" b="1" dirty="0" err="1" smtClean="0">
                <a:latin typeface="+mn-ea"/>
              </a:rPr>
              <a:t>Navicat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[3]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55116" y="3225999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服务器</a:t>
            </a:r>
            <a:r>
              <a:rPr lang="en-US" altLang="zh-CN" sz="2000" b="1" dirty="0" smtClean="0">
                <a:latin typeface="+mn-ea"/>
              </a:rPr>
              <a:t>——</a:t>
            </a:r>
            <a:r>
              <a:rPr lang="en-US" altLang="zh-CN" sz="2000" b="1" dirty="0" smtClean="0">
                <a:latin typeface="+mn-ea"/>
              </a:rPr>
              <a:t>Tomcat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[5]</a:t>
            </a:r>
            <a:endParaRPr lang="zh-CN" altLang="en-US" sz="1100" dirty="0" smtClean="0">
              <a:uFillTx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55116" y="4723610"/>
            <a:ext cx="3296804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后端</a:t>
            </a:r>
            <a:r>
              <a:rPr lang="en-US" altLang="zh-CN" sz="2000" b="1" dirty="0" smtClean="0">
                <a:latin typeface="+mn-ea"/>
              </a:rPr>
              <a:t>——string </a:t>
            </a:r>
            <a:r>
              <a:rPr lang="en-US" altLang="zh-CN" sz="2000" b="1" dirty="0" smtClean="0">
                <a:latin typeface="+mn-ea"/>
              </a:rPr>
              <a:t>boot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[4]</a:t>
            </a:r>
            <a:endParaRPr lang="zh-CN" altLang="en-US" sz="1100" dirty="0" smtClean="0">
              <a:uFillTx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032033" y="1876968"/>
            <a:ext cx="3126942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前端</a:t>
            </a:r>
            <a:r>
              <a:rPr lang="en-US" altLang="zh-CN" sz="2000" b="1" dirty="0" smtClean="0">
                <a:latin typeface="+mn-ea"/>
              </a:rPr>
              <a:t>——</a:t>
            </a:r>
            <a:r>
              <a:rPr lang="en-US" altLang="zh-CN" sz="2000" b="1" dirty="0" smtClean="0">
                <a:latin typeface="+mn-ea"/>
              </a:rPr>
              <a:t>vue.js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[2]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mtClean="0">
                <a:solidFill>
                  <a:schemeClr val="bg1"/>
                </a:solidFill>
                <a:sym typeface="+mn-ea"/>
              </a:rPr>
              <a:t>可行性分析</a:t>
            </a:r>
            <a:endParaRPr lang="zh-CN" altLang="en-US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技术可行性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1560" y="1916461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我们参考市面上相似的网站，大多功能比较常见，我们可以模仿着做，且组内两名有前端开发的经验，所以对于实现网站来说，难度不大。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23528" y="3258866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经济</a:t>
            </a:r>
            <a:r>
              <a:rPr lang="zh-CN" altLang="en-US" sz="2000" b="1" dirty="0" smtClean="0">
                <a:latin typeface="+mn-ea"/>
              </a:rPr>
              <a:t>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11560" y="3717032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为了满足课程的需要，所以本网站暂时没有需要扩大规模的意图，纯粹免费开放，而开发工具大多为免费开源产品，所以在一定条件下，并不会消耗太多的资金。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323528" y="5059437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操作可行性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11560" y="5315610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浏览网页，作为最早接触互联网的操作，只要是会电脑基本操作的人都可以方便的操作，仅需要键鼠操作，非常容易上手。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74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1520" y="1556792"/>
            <a:ext cx="8435548" cy="530120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</a:rPr>
              <a:t>1</a:t>
            </a:r>
            <a:r>
              <a:rPr lang="en-US" altLang="zh-CN" sz="1400" dirty="0" smtClean="0">
                <a:latin typeface="+mn-ea"/>
              </a:rPr>
              <a:t>.《</a:t>
            </a:r>
            <a:r>
              <a:rPr lang="zh-CN" altLang="en-US" sz="1400" dirty="0">
                <a:latin typeface="+mn-ea"/>
              </a:rPr>
              <a:t>软件工程导论</a:t>
            </a:r>
            <a:r>
              <a:rPr lang="en-US" altLang="zh-CN" sz="1400" dirty="0">
                <a:latin typeface="+mn-ea"/>
              </a:rPr>
              <a:t>》 </a:t>
            </a:r>
            <a:r>
              <a:rPr lang="zh-CN" altLang="en-US" sz="1400" dirty="0">
                <a:latin typeface="+mn-ea"/>
              </a:rPr>
              <a:t>清华大学出版社 张海藩等 </a:t>
            </a:r>
            <a:r>
              <a:rPr lang="zh-CN" altLang="en-US" sz="1400" dirty="0" smtClean="0">
                <a:latin typeface="+mn-ea"/>
              </a:rPr>
              <a:t>第</a:t>
            </a:r>
            <a:r>
              <a:rPr lang="en-US" altLang="zh-CN" sz="1400" dirty="0">
                <a:latin typeface="+mn-ea"/>
              </a:rPr>
              <a:t>6</a:t>
            </a:r>
            <a:r>
              <a:rPr lang="zh-CN" altLang="en-US" sz="1400" dirty="0" smtClean="0">
                <a:latin typeface="+mn-ea"/>
              </a:rPr>
              <a:t>版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2.《Vue.js</a:t>
            </a:r>
            <a:r>
              <a:rPr lang="zh-CN" altLang="en-US" sz="1400" dirty="0" smtClean="0">
                <a:latin typeface="+mn-ea"/>
              </a:rPr>
              <a:t>实战</a:t>
            </a:r>
            <a:r>
              <a:rPr lang="en-US" altLang="zh-CN" sz="1400" dirty="0" smtClean="0">
                <a:latin typeface="+mn-ea"/>
              </a:rPr>
              <a:t>》 </a:t>
            </a:r>
            <a:r>
              <a:rPr lang="zh-CN" altLang="en-US" sz="1400" dirty="0" smtClean="0">
                <a:latin typeface="+mn-ea"/>
              </a:rPr>
              <a:t>清华大学出版社 作者 尤雨溪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3.《</a:t>
            </a:r>
            <a:r>
              <a:rPr lang="zh-CN" altLang="en-US" sz="1400" dirty="0" smtClean="0">
                <a:latin typeface="+mn-ea"/>
              </a:rPr>
              <a:t>数据库系统概论</a:t>
            </a:r>
            <a:r>
              <a:rPr lang="en-US" altLang="zh-CN" sz="1400" dirty="0" smtClean="0">
                <a:latin typeface="+mn-ea"/>
              </a:rPr>
              <a:t>》</a:t>
            </a:r>
            <a:r>
              <a:rPr lang="zh-CN" altLang="en-US" sz="1400" dirty="0" smtClean="0">
                <a:latin typeface="+mn-ea"/>
              </a:rPr>
              <a:t>（第五版）王珊 萨师煊 编著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4.Stringboot</a:t>
            </a:r>
            <a:r>
              <a:rPr lang="zh-CN" altLang="en-US" sz="1400" dirty="0" smtClean="0">
                <a:latin typeface="+mn-ea"/>
              </a:rPr>
              <a:t>网站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6"/>
              </a:rPr>
              <a:t>https</a:t>
            </a:r>
            <a:r>
              <a:rPr lang="en-US" altLang="zh-CN" sz="1400" dirty="0">
                <a:latin typeface="+mn-ea"/>
                <a:hlinkClick r:id="rId6"/>
              </a:rPr>
              <a:t>://</a:t>
            </a:r>
            <a:r>
              <a:rPr lang="en-US" altLang="zh-CN" sz="1400" dirty="0" smtClean="0">
                <a:latin typeface="+mn-ea"/>
                <a:hlinkClick r:id="rId6"/>
              </a:rPr>
              <a:t>spring.io/projects/spring-boot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5.Apache Tomcat </a:t>
            </a:r>
            <a:r>
              <a:rPr lang="en-US" altLang="zh-CN" sz="1400" dirty="0" smtClean="0">
                <a:latin typeface="+mn-ea"/>
                <a:hlinkClick r:id="rId7"/>
              </a:rPr>
              <a:t>https</a:t>
            </a:r>
            <a:r>
              <a:rPr lang="en-US" altLang="zh-CN" sz="1400" dirty="0">
                <a:latin typeface="+mn-ea"/>
                <a:hlinkClick r:id="rId7"/>
              </a:rPr>
              <a:t>://www.baidu.com/link?url=laDZCEp3cw3xHxUSDyVq1ciB2oP5y_03SufAOEr7abyn9Ap62Cy0hVYjH_5Kl8pO&amp;wd=&amp;</a:t>
            </a:r>
            <a:r>
              <a:rPr lang="en-US" altLang="zh-CN" sz="1400" dirty="0" smtClean="0">
                <a:latin typeface="+mn-ea"/>
                <a:hlinkClick r:id="rId7"/>
              </a:rPr>
              <a:t>eqid=9b41961c00023985000000045f8b1ecc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6.</a:t>
            </a:r>
            <a:r>
              <a:rPr lang="zh-CN" altLang="en-US" sz="1400" dirty="0" smtClean="0">
                <a:latin typeface="+mn-ea"/>
              </a:rPr>
              <a:t>截图选自</a:t>
            </a:r>
            <a:r>
              <a:rPr lang="en-US" altLang="zh-CN" sz="1400" dirty="0">
                <a:latin typeface="+mn-ea"/>
              </a:rPr>
              <a:t>——</a:t>
            </a:r>
            <a:r>
              <a:rPr lang="zh-CN" altLang="en-US" sz="1400" dirty="0" smtClean="0">
                <a:latin typeface="+mn-ea"/>
              </a:rPr>
              <a:t>游民星空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大型单价游戏媒体 </a:t>
            </a:r>
            <a:r>
              <a:rPr lang="en-US" altLang="zh-CN" sz="1400" dirty="0" smtClean="0">
                <a:latin typeface="+mn-ea"/>
              </a:rPr>
              <a:t>2020</a:t>
            </a:r>
            <a:r>
              <a:rPr lang="zh-CN" altLang="en-US" sz="1400" dirty="0">
                <a:latin typeface="+mn-ea"/>
              </a:rPr>
              <a:t>年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月</a:t>
            </a:r>
            <a:r>
              <a:rPr lang="en-US" altLang="zh-CN" sz="1400" dirty="0">
                <a:latin typeface="+mn-ea"/>
              </a:rPr>
              <a:t>11</a:t>
            </a:r>
            <a:r>
              <a:rPr lang="zh-CN" altLang="en-US" sz="1400" dirty="0" smtClean="0">
                <a:latin typeface="+mn-ea"/>
              </a:rPr>
              <a:t>日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8"/>
              </a:rPr>
              <a:t>https://www.gamersky.com/z/civilization6/handbook</a:t>
            </a:r>
            <a:r>
              <a:rPr lang="en-US" altLang="zh-CN" sz="1400" dirty="0" smtClean="0">
                <a:latin typeface="+mn-ea"/>
                <a:hlinkClick r:id="rId8"/>
              </a:rPr>
              <a:t>/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9"/>
              </a:rPr>
              <a:t>https://www.gamersky.com/</a:t>
            </a: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  <a:hlinkClick r:id="rId9"/>
              </a:rPr>
              <a:t>https</a:t>
            </a:r>
            <a:r>
              <a:rPr lang="en-US" altLang="zh-CN" sz="1400" dirty="0">
                <a:latin typeface="+mn-ea"/>
                <a:hlinkClick r:id="rId9"/>
              </a:rPr>
              <a:t>://</a:t>
            </a:r>
            <a:r>
              <a:rPr lang="en-US" altLang="zh-CN" sz="1400" dirty="0" smtClean="0">
                <a:latin typeface="+mn-ea"/>
                <a:hlinkClick r:id="rId9"/>
              </a:rPr>
              <a:t>www.gamersky.com/z/mafiade/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10"/>
              </a:rPr>
              <a:t>http</a:t>
            </a:r>
            <a:r>
              <a:rPr lang="en-US" altLang="zh-CN" sz="1400" dirty="0">
                <a:latin typeface="+mn-ea"/>
                <a:hlinkClick r:id="rId10"/>
              </a:rPr>
              <a:t>://bbs.gamersky.com/</a:t>
            </a:r>
            <a:endParaRPr lang="en-US" altLang="zh-CN" sz="14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3" y="1556792"/>
            <a:ext cx="8435548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董思诚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制作以及修改 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9.2/10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讨论参加 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部分修改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陈安：讨论参加 评分 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9.0/10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3485" y="4149080"/>
            <a:ext cx="8435548" cy="194421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组长评价：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李磊作为副组长，帮助组长制作</a:t>
            </a:r>
            <a:r>
              <a:rPr lang="en-US" altLang="zh-CN" sz="1800" dirty="0" smtClean="0">
                <a:latin typeface="+mn-ea"/>
              </a:rPr>
              <a:t>word</a:t>
            </a:r>
            <a:r>
              <a:rPr lang="zh-CN" altLang="en-US" sz="1800" dirty="0" smtClean="0">
                <a:latin typeface="+mn-ea"/>
              </a:rPr>
              <a:t>，以及修改</a:t>
            </a:r>
            <a:r>
              <a:rPr lang="en-US" altLang="zh-CN" sz="1800" dirty="0" err="1" smtClean="0">
                <a:latin typeface="+mn-ea"/>
              </a:rPr>
              <a:t>ppt</a:t>
            </a:r>
            <a:r>
              <a:rPr lang="zh-CN" altLang="en-US" sz="1800" dirty="0" smtClean="0">
                <a:latin typeface="+mn-ea"/>
              </a:rPr>
              <a:t>内容，表现良好。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陈安作为组员，积极参加讨论，表现尚可。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 smtClean="0"/>
              <a:t>目录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1782691"/>
            <a:ext cx="6138911" cy="319688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 smtClean="0"/>
              <a:t>1.</a:t>
            </a: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r>
              <a:rPr lang="en-US" altLang="zh-CN" sz="2400" b="1" dirty="0" smtClean="0"/>
              <a:t>2.</a:t>
            </a:r>
            <a:r>
              <a:rPr lang="zh-CN" altLang="en-US" sz="2400" b="1" dirty="0"/>
              <a:t>小组选题</a:t>
            </a:r>
            <a:endParaRPr lang="en-US" altLang="zh-CN" sz="2400" b="1" dirty="0"/>
          </a:p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模块介绍及实现工具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可行性分析</a:t>
            </a:r>
            <a:endParaRPr lang="en-US" altLang="zh-CN" sz="2400" b="1" dirty="0" smtClean="0"/>
          </a:p>
          <a:p>
            <a:r>
              <a:rPr lang="en-US" altLang="zh-CN" sz="2400" b="1" dirty="0"/>
              <a:t>5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参考资料</a:t>
            </a:r>
            <a:endParaRPr lang="zh-CN" altLang="en-US" sz="2400" b="1" dirty="0" smtClean="0"/>
          </a:p>
          <a:p>
            <a:r>
              <a:rPr lang="en-US" altLang="zh-CN" sz="2400" b="1" dirty="0"/>
              <a:t>6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小组评分</a:t>
            </a:r>
            <a:endParaRPr lang="en-US" altLang="zh-CN" sz="2400" b="1" dirty="0" smtClean="0"/>
          </a:p>
          <a:p>
            <a:endParaRPr lang="zh-CN" altLang="en-US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无论是什么人，只要爱玩游戏总会遇到各种问题，关卡设计师为了让关卡更加有趣味，或者是延长游戏时间，或多或少都会增加一些收集要素或者是解密要素，这类需求会让玩家在玩游戏的时候，花更多时间去钻研一个关卡或者是一个游戏时间段，虽然玩家在解决谜题之后会有些许喜悦感，但是对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部分时间有限，只想体验游戏剧情的玩家</a:t>
            </a:r>
            <a:r>
              <a:rPr lang="zh-CN" altLang="en-US" sz="2000" b="1" dirty="0" smtClean="0">
                <a:latin typeface="+mn-ea"/>
              </a:rPr>
              <a:t>来说，是非常痛苦的，所以我们希望有一个攻略性质的网站，能够帮助那些玩家来更好的体验游戏，而不是草草移除这个游戏。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怎么老是卡关？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429001"/>
            <a:ext cx="1224136" cy="1512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3059" y="898600"/>
            <a:ext cx="8637882" cy="216982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可是市面上的攻略并不全面，且更像是下载游戏网站的附属品，收录的攻略并不全面，很多时候玩家并不能真正的找到自己的问题答案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1100" b="1" dirty="0">
                <a:latin typeface="+mn-ea"/>
              </a:rPr>
              <a:t> 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这个常用的网站没有我想要的答案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6925" t="9718" r="38188" b="74456"/>
          <a:stretch>
            <a:fillRect/>
          </a:stretch>
        </p:blipFill>
        <p:spPr>
          <a:xfrm>
            <a:off x="827584" y="2774471"/>
            <a:ext cx="5350620" cy="10325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411760" y="3627215"/>
            <a:ext cx="216024" cy="109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91680" y="4625070"/>
            <a:ext cx="1512168" cy="952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只是下载站的</a:t>
            </a:r>
            <a:r>
              <a:rPr lang="zh-CN" altLang="en-US" dirty="0" smtClean="0"/>
              <a:t>附属物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当然也有一些玩家想要分享自己的游戏心得，所以类似玩家论坛同样也可以添加在我们项目中，而在论坛中那些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游戏攻略制作人</a:t>
            </a:r>
            <a:r>
              <a:rPr lang="zh-CN" altLang="en-US" sz="2000" b="1" dirty="0" smtClean="0">
                <a:latin typeface="+mn-ea"/>
              </a:rPr>
              <a:t>也能够大展拳脚。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702930" y="4420235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我可以分享我的心得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068960"/>
            <a:ext cx="2667749" cy="1872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9839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小组选题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95536" y="1628800"/>
            <a:ext cx="7982099" cy="107809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我们小组目标是制作一个关于游戏攻略密集型的网站。类似于游民星空的游戏攻略总集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1200" b="1" dirty="0">
                <a:latin typeface="+mn-ea"/>
              </a:rPr>
              <a:t> [6]</a:t>
            </a:r>
            <a:endParaRPr lang="zh-CN" altLang="en-US" sz="12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6138" t="32738" r="17713" b="9718"/>
          <a:stretch>
            <a:fillRect/>
          </a:stretch>
        </p:blipFill>
        <p:spPr>
          <a:xfrm>
            <a:off x="562531" y="2706891"/>
            <a:ext cx="8014490" cy="38164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47" y="1813771"/>
            <a:ext cx="5760640" cy="4373588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320992"/>
            <a:ext cx="626469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我们将我们网站的功能模块分为这么几个。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玩家论坛</a:t>
            </a:r>
            <a:r>
              <a:rPr lang="zh-CN" altLang="en-US" sz="2000" b="1" dirty="0" smtClean="0">
                <a:latin typeface="+mn-ea"/>
              </a:rPr>
              <a:t>模块</a:t>
            </a:r>
            <a:r>
              <a:rPr lang="en-US" altLang="zh-CN" sz="2000" b="1" dirty="0" smtClean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1963" t="9719" r="2750"/>
          <a:stretch/>
        </p:blipFill>
        <p:spPr>
          <a:xfrm>
            <a:off x="668186" y="2062392"/>
            <a:ext cx="7807627" cy="4049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71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692</Words>
  <Application>Microsoft Office PowerPoint</Application>
  <PresentationFormat>全屏显示(4:3)</PresentationFormat>
  <Paragraphs>71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129</cp:revision>
  <dcterms:created xsi:type="dcterms:W3CDTF">2019-03-31T13:33:00Z</dcterms:created>
  <dcterms:modified xsi:type="dcterms:W3CDTF">2020-10-18T11:45:53Z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